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13"/>
  </p:notesMasterIdLst>
  <p:sldIdLst>
    <p:sldId id="256" r:id="rId3"/>
    <p:sldId id="262" r:id="rId4"/>
    <p:sldId id="257" r:id="rId5"/>
    <p:sldId id="263" r:id="rId6"/>
    <p:sldId id="258" r:id="rId7"/>
    <p:sldId id="266" r:id="rId8"/>
    <p:sldId id="259" r:id="rId9"/>
    <p:sldId id="267" r:id="rId10"/>
    <p:sldId id="260" r:id="rId11"/>
    <p:sldId id="268" r:id="rId1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 autoAdjust="0"/>
    <p:restoredTop sz="94649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E007F3F-5C46-46DD-A763-252E10E034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597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9DA4FC2-F428-4747-BE9B-F23F84975224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DDC550E-575D-4A14-BDA5-6510614A1C16}" type="slidenum">
              <a:rPr lang="en-US"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1E50011-FBD2-4165-A311-5353393F8CF2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7C43B1D-63B3-4FED-AE49-84C09B0D53F6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8DB4A4-5EC0-4AF2-BC83-E21D37DCB659}" type="slidenum">
              <a:rPr lang="en-US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367B416-765C-4437-8245-F96DC11AFF37}" type="slidenum">
              <a:rPr lang="en-US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31AF79B-F522-4D7A-93FD-0618851DBAFE}" type="slidenum">
              <a:rPr lang="en-US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2398581-4B75-4B63-B15F-687A82D5FCC4}" type="slidenum">
              <a:rPr lang="en-US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151703A-0E8F-4023-85A6-D41C469A651C}" type="slidenum">
              <a:rPr lang="en-US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A57714-CF9B-4907-B3E8-18C8AA4CC3B1}" type="slidenum">
              <a:rPr lang="en-US"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06541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1883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54019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90458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4119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68556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5527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92814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71027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5927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5786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4784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8223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1 w 305"/>
                    <a:gd name="T1" fmla="*/ 426 h 426"/>
                    <a:gd name="T2" fmla="*/ 305 w 305"/>
                    <a:gd name="T3" fmla="*/ 426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1 w 305"/>
                    <a:gd name="T9" fmla="*/ 426 h 426"/>
                    <a:gd name="T10" fmla="*/ 281 w 305"/>
                    <a:gd name="T11" fmla="*/ 426 h 426"/>
                    <a:gd name="T12" fmla="*/ 281 w 305"/>
                    <a:gd name="T13" fmla="*/ 426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6 h 486"/>
                    <a:gd name="T2" fmla="*/ 48 w 347"/>
                    <a:gd name="T3" fmla="*/ 486 h 486"/>
                    <a:gd name="T4" fmla="*/ 347 w 347"/>
                    <a:gd name="T5" fmla="*/ 72 h 486"/>
                    <a:gd name="T6" fmla="*/ 347 w 347"/>
                    <a:gd name="T7" fmla="*/ 0 h 486"/>
                    <a:gd name="T8" fmla="*/ 0 w 347"/>
                    <a:gd name="T9" fmla="*/ 486 h 486"/>
                    <a:gd name="T10" fmla="*/ 24 w 347"/>
                    <a:gd name="T11" fmla="*/ 486 h 486"/>
                    <a:gd name="T12" fmla="*/ 24 w 347"/>
                    <a:gd name="T13" fmla="*/ 486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61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65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基 督 徒 聚 會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10125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5" r:id="rId1"/>
    <p:sldLayoutId id="214748371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590550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590550"/>
            <a:ext cx="91440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當那偉大日子、時辰忽然降臨，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宇宙將要充滿何等喜樂歡欣，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救主臉面射出不可逼視光明，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聖徒處處發出如雷得勝呼聲。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742950"/>
          </a:xfrm>
          <a:prstGeom prst="rect">
            <a:avLst/>
          </a:prstGeom>
        </p:spPr>
        <p:txBody>
          <a:bodyPr/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sz="2800" b="1" dirty="0">
                <a:latin typeface="Arial Narrow" pitchFamily="34" charset="0"/>
                <a:ea typeface="標楷體" pitchFamily="65" charset="-120"/>
                <a:cs typeface="Arial" charset="0"/>
              </a:rPr>
              <a:t>H526</a:t>
            </a:r>
            <a:r>
              <a:rPr lang="en-US" sz="2600" b="1" i="1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  <a:cs typeface="Arial" charset="0"/>
              </a:rPr>
              <a:t>  </a:t>
            </a:r>
            <a:r>
              <a:rPr 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當那偉大日子</a:t>
            </a:r>
            <a:r>
              <a:rPr 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(1/5)</a:t>
            </a:r>
            <a:endParaRPr 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ea typeface="標楷體" pitchFamily="65" charset="-120"/>
              </a:rPr>
              <a:t>H526  (</a:t>
            </a:r>
            <a:r>
              <a:rPr lang="zh-TW" altLang="en-US" sz="2400">
                <a:ea typeface="新細明體" pitchFamily="18" charset="-120"/>
              </a:rPr>
              <a:t>節</a:t>
            </a:r>
            <a:r>
              <a:rPr lang="en-US" altLang="zh-TW" sz="2400">
                <a:ea typeface="標楷體" pitchFamily="65" charset="-120"/>
              </a:rPr>
              <a:t>5/5, </a:t>
            </a:r>
            <a:r>
              <a:rPr lang="zh-TW" altLang="en-US" sz="2400">
                <a:ea typeface="新細明體" pitchFamily="18" charset="-120"/>
              </a:rPr>
              <a:t>頁</a:t>
            </a:r>
            <a:r>
              <a:rPr lang="en-US" altLang="zh-TW" sz="2400">
                <a:ea typeface="標楷體" pitchFamily="65" charset="-120"/>
              </a:rPr>
              <a:t>2/2</a:t>
            </a:r>
            <a:r>
              <a:rPr lang="zh-TW" altLang="en-US" sz="2400">
                <a:ea typeface="新細明體" pitchFamily="18" charset="-120"/>
              </a:rPr>
              <a:t>副</a:t>
            </a:r>
            <a:r>
              <a:rPr lang="en-US" altLang="zh-TW" sz="2400"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哦！這偉大日子！哦！這榮耀俄頃，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罪權消失，死除盡，撒但被毀，陰府傾，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萬有震驚，我歡騰，和散那頌永無盡！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哈利路亞！哈利路亞！哈利路亞！阿</a:t>
            </a:r>
            <a:r>
              <a:rPr lang="en-US" altLang="en-US" sz="3200">
                <a:latin typeface="標楷體" pitchFamily="65" charset="-120"/>
                <a:ea typeface="標楷體" pitchFamily="65" charset="-120"/>
              </a:rPr>
              <a:t>們</a:t>
            </a:r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ea typeface="標楷體" pitchFamily="65" charset="-120"/>
              </a:rPr>
              <a:t>H526  (</a:t>
            </a:r>
            <a:r>
              <a:rPr lang="zh-TW" altLang="en-US" sz="2400">
                <a:ea typeface="新細明體" pitchFamily="18" charset="-120"/>
              </a:rPr>
              <a:t>節</a:t>
            </a:r>
            <a:r>
              <a:rPr lang="en-US" altLang="zh-TW" sz="2400">
                <a:ea typeface="標楷體" pitchFamily="65" charset="-120"/>
              </a:rPr>
              <a:t>1/5, </a:t>
            </a:r>
            <a:r>
              <a:rPr lang="zh-TW" altLang="en-US" sz="2400">
                <a:ea typeface="新細明體" pitchFamily="18" charset="-120"/>
              </a:rPr>
              <a:t>頁</a:t>
            </a:r>
            <a:r>
              <a:rPr lang="en-US" altLang="zh-TW" sz="2400">
                <a:ea typeface="標楷體" pitchFamily="65" charset="-120"/>
              </a:rPr>
              <a:t>2/2</a:t>
            </a:r>
            <a:r>
              <a:rPr lang="zh-TW" altLang="en-US" sz="2400">
                <a:ea typeface="新細明體" pitchFamily="18" charset="-120"/>
              </a:rPr>
              <a:t>副</a:t>
            </a:r>
            <a:r>
              <a:rPr lang="en-US" altLang="zh-TW" sz="2400"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哦！這偉大日子！哦！這榮耀俄頃，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罪權消失，死除盡，撒但被毀，陰府傾，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萬有震驚，我歡騰，和散那頌永無盡！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哈利路亞！哈利路亞！哈利路亞！阿</a:t>
            </a:r>
            <a:r>
              <a:rPr lang="en-US" altLang="en-US" sz="3200">
                <a:latin typeface="標楷體" pitchFamily="65" charset="-120"/>
                <a:ea typeface="標楷體" pitchFamily="65" charset="-120"/>
              </a:rPr>
              <a:t>們</a:t>
            </a:r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ea typeface="標楷體" pitchFamily="65" charset="-120"/>
              </a:rPr>
              <a:t>H526  (</a:t>
            </a:r>
            <a:r>
              <a:rPr lang="zh-TW" altLang="en-US" sz="2400">
                <a:ea typeface="新細明體" pitchFamily="18" charset="-120"/>
              </a:rPr>
              <a:t>節</a:t>
            </a:r>
            <a:r>
              <a:rPr lang="en-US" altLang="zh-TW" sz="2400">
                <a:ea typeface="標楷體" pitchFamily="65" charset="-120"/>
              </a:rPr>
              <a:t>2/5, </a:t>
            </a:r>
            <a:r>
              <a:rPr lang="zh-TW" altLang="en-US" sz="2400">
                <a:ea typeface="新細明體" pitchFamily="18" charset="-120"/>
              </a:rPr>
              <a:t>頁</a:t>
            </a:r>
            <a:r>
              <a:rPr lang="en-US" altLang="zh-TW" sz="2400">
                <a:ea typeface="標楷體" pitchFamily="65" charset="-120"/>
              </a:rPr>
              <a:t>1/2)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當那偉大日子、時辰忽然降臨，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流蕩、冷落聖徒，相愛難解難分，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再無墮落表現、肉體力量侵凌，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內外無玷、無垢，顯你聖潔榮形。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ea typeface="標楷體" pitchFamily="65" charset="-120"/>
              </a:rPr>
              <a:t>H526  (</a:t>
            </a:r>
            <a:r>
              <a:rPr lang="zh-TW" altLang="en-US" sz="2400">
                <a:ea typeface="新細明體" pitchFamily="18" charset="-120"/>
              </a:rPr>
              <a:t>節</a:t>
            </a:r>
            <a:r>
              <a:rPr lang="en-US" altLang="zh-TW" sz="2400">
                <a:ea typeface="標楷體" pitchFamily="65" charset="-120"/>
              </a:rPr>
              <a:t>2/5, </a:t>
            </a:r>
            <a:r>
              <a:rPr lang="zh-TW" altLang="en-US" sz="2400">
                <a:ea typeface="新細明體" pitchFamily="18" charset="-120"/>
              </a:rPr>
              <a:t>頁</a:t>
            </a:r>
            <a:r>
              <a:rPr lang="en-US" altLang="zh-TW" sz="2400">
                <a:ea typeface="標楷體" pitchFamily="65" charset="-120"/>
              </a:rPr>
              <a:t>2/2</a:t>
            </a:r>
            <a:r>
              <a:rPr lang="zh-TW" altLang="en-US" sz="2400">
                <a:ea typeface="新細明體" pitchFamily="18" charset="-120"/>
              </a:rPr>
              <a:t>副</a:t>
            </a:r>
            <a:r>
              <a:rPr lang="en-US" altLang="zh-TW" sz="2400"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哦！這偉大日子！哦！這榮耀俄頃，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罪權消失，死除盡，撒但被毀，陰府傾，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萬有震驚，我歡騰，和散那頌永無盡！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哈利路亞！哈利路亞！哈利路亞！阿</a:t>
            </a:r>
            <a:r>
              <a:rPr lang="en-US" altLang="en-US" sz="3200">
                <a:latin typeface="標楷體" pitchFamily="65" charset="-120"/>
                <a:ea typeface="標楷體" pitchFamily="65" charset="-120"/>
              </a:rPr>
              <a:t>們</a:t>
            </a:r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ea typeface="標楷體" pitchFamily="65" charset="-120"/>
              </a:rPr>
              <a:t>H526  (</a:t>
            </a:r>
            <a:r>
              <a:rPr lang="zh-TW" altLang="en-US" sz="2400">
                <a:ea typeface="新細明體" pitchFamily="18" charset="-120"/>
              </a:rPr>
              <a:t>節</a:t>
            </a:r>
            <a:r>
              <a:rPr lang="en-US" altLang="zh-TW" sz="2400">
                <a:ea typeface="標楷體" pitchFamily="65" charset="-120"/>
              </a:rPr>
              <a:t>3/5, </a:t>
            </a:r>
            <a:r>
              <a:rPr lang="zh-TW" altLang="en-US" sz="2400">
                <a:ea typeface="新細明體" pitchFamily="18" charset="-120"/>
              </a:rPr>
              <a:t>頁</a:t>
            </a:r>
            <a:r>
              <a:rPr lang="en-US" altLang="zh-TW" sz="2400">
                <a:ea typeface="標楷體" pitchFamily="65" charset="-120"/>
              </a:rPr>
              <a:t>1/2)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當那偉大日子、時辰忽然降臨，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所有今世憂慮，即將消蹤失影，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迷糊淚眼今日大放異彩光明，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無邊無窮喜樂在於無終時境。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ea typeface="標楷體" pitchFamily="65" charset="-120"/>
              </a:rPr>
              <a:t>H526  (</a:t>
            </a:r>
            <a:r>
              <a:rPr lang="zh-TW" altLang="en-US" sz="2400">
                <a:ea typeface="新細明體" pitchFamily="18" charset="-120"/>
              </a:rPr>
              <a:t>節</a:t>
            </a:r>
            <a:r>
              <a:rPr lang="en-US" altLang="zh-TW" sz="2400">
                <a:ea typeface="標楷體" pitchFamily="65" charset="-120"/>
              </a:rPr>
              <a:t>3/5, </a:t>
            </a:r>
            <a:r>
              <a:rPr lang="zh-TW" altLang="en-US" sz="2400">
                <a:ea typeface="新細明體" pitchFamily="18" charset="-120"/>
              </a:rPr>
              <a:t>頁</a:t>
            </a:r>
            <a:r>
              <a:rPr lang="en-US" altLang="zh-TW" sz="2400">
                <a:ea typeface="標楷體" pitchFamily="65" charset="-120"/>
              </a:rPr>
              <a:t>2/2</a:t>
            </a:r>
            <a:r>
              <a:rPr lang="zh-TW" altLang="en-US" sz="2400">
                <a:ea typeface="新細明體" pitchFamily="18" charset="-120"/>
              </a:rPr>
              <a:t>副</a:t>
            </a:r>
            <a:r>
              <a:rPr lang="en-US" altLang="zh-TW" sz="2400"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哦！這偉大日子！哦！這榮耀俄頃，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罪權消失，死除盡，撒但被毀，陰府傾，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萬有震驚，我歡騰，和散那頌永無盡！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哈利路亞！哈利路亞！哈利路亞！阿</a:t>
            </a:r>
            <a:r>
              <a:rPr lang="en-US" altLang="en-US" sz="3200">
                <a:latin typeface="標楷體" pitchFamily="65" charset="-120"/>
                <a:ea typeface="標楷體" pitchFamily="65" charset="-120"/>
              </a:rPr>
              <a:t>們</a:t>
            </a:r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ea typeface="標楷體" pitchFamily="65" charset="-120"/>
              </a:rPr>
              <a:t>H526  (</a:t>
            </a:r>
            <a:r>
              <a:rPr lang="zh-TW" altLang="en-US" sz="2400">
                <a:ea typeface="新細明體" pitchFamily="18" charset="-120"/>
              </a:rPr>
              <a:t>節</a:t>
            </a:r>
            <a:r>
              <a:rPr lang="en-US" altLang="zh-TW" sz="2400">
                <a:ea typeface="標楷體" pitchFamily="65" charset="-120"/>
              </a:rPr>
              <a:t>4/5, </a:t>
            </a:r>
            <a:r>
              <a:rPr lang="zh-TW" altLang="en-US" sz="2400">
                <a:ea typeface="新細明體" pitchFamily="18" charset="-120"/>
              </a:rPr>
              <a:t>頁</a:t>
            </a:r>
            <a:r>
              <a:rPr lang="en-US" altLang="zh-TW" sz="2400">
                <a:ea typeface="標楷體" pitchFamily="65" charset="-120"/>
              </a:rPr>
              <a:t>1/2)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當那偉大日子、 時辰忽然降臨，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榮耀人子要成我們永遠中心，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萬民都要唱出最甜最美聲音，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直到日頭月亮不再升沉虧盈。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ea typeface="標楷體" pitchFamily="65" charset="-120"/>
              </a:rPr>
              <a:t>H526  (</a:t>
            </a:r>
            <a:r>
              <a:rPr lang="zh-TW" altLang="en-US" sz="2400">
                <a:ea typeface="新細明體" pitchFamily="18" charset="-120"/>
              </a:rPr>
              <a:t>節</a:t>
            </a:r>
            <a:r>
              <a:rPr lang="en-US" altLang="zh-TW" sz="2400">
                <a:ea typeface="標楷體" pitchFamily="65" charset="-120"/>
              </a:rPr>
              <a:t>4/5, </a:t>
            </a:r>
            <a:r>
              <a:rPr lang="zh-TW" altLang="en-US" sz="2400">
                <a:ea typeface="新細明體" pitchFamily="18" charset="-120"/>
              </a:rPr>
              <a:t>頁</a:t>
            </a:r>
            <a:r>
              <a:rPr lang="en-US" altLang="zh-TW" sz="2400">
                <a:ea typeface="標楷體" pitchFamily="65" charset="-120"/>
              </a:rPr>
              <a:t>2/2</a:t>
            </a:r>
            <a:r>
              <a:rPr lang="zh-TW" altLang="en-US" sz="2400">
                <a:ea typeface="新細明體" pitchFamily="18" charset="-120"/>
              </a:rPr>
              <a:t>副</a:t>
            </a:r>
            <a:r>
              <a:rPr lang="en-US" altLang="zh-TW" sz="2400">
                <a:ea typeface="標楷體" pitchFamily="65" charset="-120"/>
              </a:rPr>
              <a:t>)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哦！這偉大日子！哦！這榮耀俄頃，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罪權消失，死除盡，撒但被毀，陰府傾，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萬有震驚，我歡騰，和散那頌永無盡！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哈利路亞！哈利路亞！哈利路亞！阿</a:t>
            </a:r>
            <a:r>
              <a:rPr lang="en-US" altLang="en-US" sz="3200">
                <a:latin typeface="標楷體" pitchFamily="65" charset="-120"/>
                <a:ea typeface="標楷體" pitchFamily="65" charset="-120"/>
              </a:rPr>
              <a:t>們</a:t>
            </a:r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ea typeface="標楷體" pitchFamily="65" charset="-120"/>
              </a:rPr>
              <a:t>H526  (</a:t>
            </a:r>
            <a:r>
              <a:rPr lang="zh-TW" altLang="en-US" sz="2400">
                <a:ea typeface="新細明體" pitchFamily="18" charset="-120"/>
              </a:rPr>
              <a:t>節</a:t>
            </a:r>
            <a:r>
              <a:rPr lang="en-US" altLang="zh-TW" sz="2400">
                <a:ea typeface="標楷體" pitchFamily="65" charset="-120"/>
              </a:rPr>
              <a:t>5/5, </a:t>
            </a:r>
            <a:r>
              <a:rPr lang="zh-TW" altLang="en-US" sz="2400">
                <a:ea typeface="新細明體" pitchFamily="18" charset="-120"/>
              </a:rPr>
              <a:t>頁</a:t>
            </a:r>
            <a:r>
              <a:rPr lang="en-US" altLang="zh-TW" sz="2400">
                <a:ea typeface="標楷體" pitchFamily="65" charset="-120"/>
              </a:rPr>
              <a:t>1/2)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當那偉大日子、時辰忽然降臨，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滿山遍野迴應天上萬號響聲，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眾聖妝飾整齊，終於被接上升，</a:t>
            </a:r>
          </a:p>
          <a:p>
            <a:pPr algn="ctr" eaLnBrk="1" hangingPunct="1"/>
            <a:r>
              <a:rPr lang="en-US" altLang="en-US" sz="3200">
                <a:latin typeface="Times New Roman" pitchFamily="18" charset="0"/>
                <a:ea typeface="標楷體" pitchFamily="65" charset="-120"/>
              </a:rPr>
              <a:t>諸天爆發采聲，同迎新婦歸寧。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2003">
  <a:themeElements>
    <a:clrScheme name="Template200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Template20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200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200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102</TotalTime>
  <Words>308</Words>
  <Application>Microsoft Office PowerPoint</Application>
  <PresentationFormat>On-screen Show (16:9)</PresentationFormat>
  <Paragraphs>60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Template2003</vt:lpstr>
      <vt:lpstr>cccta_hymn</vt:lpstr>
      <vt:lpstr>H526  當那偉大日子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H526 當那偉大日子</dc:title>
  <dc:subject>Hymnary 聖徒詩歌</dc:subject>
  <dc:creator>Newman Sze</dc:creator>
  <cp:lastModifiedBy>Timothy Liang</cp:lastModifiedBy>
  <cp:revision>13</cp:revision>
  <dcterms:created xsi:type="dcterms:W3CDTF">2001-11-15T21:23:02Z</dcterms:created>
  <dcterms:modified xsi:type="dcterms:W3CDTF">2017-08-06T13:23:49Z</dcterms:modified>
</cp:coreProperties>
</file>